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9144000" cy="5143500" type="screen16x9"/>
  <p:notesSz cx="6858000" cy="9144000"/>
  <p:embeddedFontLst>
    <p:embeddedFont>
      <p:font typeface="Alfa Slab One" panose="020B0604020202020204" charset="0"/>
      <p:regular r:id="rId22"/>
    </p:embeddedFont>
    <p:embeddedFont>
      <p:font typeface="Economica" panose="020B0604020202020204" charset="0"/>
      <p:regular r:id="rId23"/>
      <p:bold r:id="rId24"/>
      <p:italic r:id="rId25"/>
      <p:boldItalic r:id="rId26"/>
    </p:embeddedFont>
    <p:embeddedFont>
      <p:font typeface="Nunito" panose="020B0604020202020204" charset="0"/>
      <p:regular r:id="rId27"/>
      <p:bold r:id="rId28"/>
      <p:italic r:id="rId29"/>
      <p:boldItalic r:id="rId30"/>
    </p:embeddedFont>
    <p:embeddedFont>
      <p:font typeface="Open Sans" panose="020B0604020202020204" charset="0"/>
      <p:regular r:id="rId31"/>
      <p:bold r:id="rId32"/>
      <p:italic r:id="rId33"/>
      <p:boldItalic r:id="rId34"/>
    </p:embeddedFont>
    <p:embeddedFont>
      <p:font typeface="Proxima Nova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882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r Muhammad Hakim" userId="f70d7b2651ec2cc0" providerId="LiveId" clId="{49BADDCE-9FA1-494B-9947-74B549B117C0}"/>
    <pc:docChg chg="modSld">
      <pc:chgData name="Amir Muhammad Hakim" userId="f70d7b2651ec2cc0" providerId="LiveId" clId="{49BADDCE-9FA1-494B-9947-74B549B117C0}" dt="2019-10-22T13:14:02.504" v="16" actId="20577"/>
      <pc:docMkLst>
        <pc:docMk/>
      </pc:docMkLst>
      <pc:sldChg chg="modSp">
        <pc:chgData name="Amir Muhammad Hakim" userId="f70d7b2651ec2cc0" providerId="LiveId" clId="{49BADDCE-9FA1-494B-9947-74B549B117C0}" dt="2019-10-22T13:14:02.504" v="16" actId="20577"/>
        <pc:sldMkLst>
          <pc:docMk/>
          <pc:sldMk cId="0" sldId="258"/>
        </pc:sldMkLst>
        <pc:spChg chg="mod">
          <ac:chgData name="Amir Muhammad Hakim" userId="f70d7b2651ec2cc0" providerId="LiveId" clId="{49BADDCE-9FA1-494B-9947-74B549B117C0}" dt="2019-10-22T13:14:02.504" v="16" actId="20577"/>
          <ac:spMkLst>
            <pc:docMk/>
            <pc:sldMk cId="0" sldId="258"/>
            <ac:spMk id="12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53f4ec650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53f4ec650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4f952de03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4f952de03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53775378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53775378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53775378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53775378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53775378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6537753781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53775378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53775378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653775378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653775378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64f952de03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64f952de03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4f952de03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64f952de03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4f952de03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4f952de03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4f952de03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4f952de03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53f4ec6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53f4ec65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4f952de03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4f952de03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53f4ec650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53f4ec650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4f952de03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4f952de03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5409c197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5409c197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5409c197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5409c1971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p14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" name="Google Shape;64;p14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1" name="Google Shape;91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" name="Google Shape;92;p21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98" name="Google Shape;9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" name="Google Shape;101;p23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.id/khoba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api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2050" y="652750"/>
            <a:ext cx="2739900" cy="3317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4486550"/>
            <a:ext cx="2292525" cy="58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4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Layout, View, View group, dan, ScrollView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</a:t>
            </a:r>
            <a:endParaRPr/>
          </a:p>
        </p:txBody>
      </p:sp>
      <p:sp>
        <p:nvSpPr>
          <p:cNvPr id="181" name="Google Shape;181;p3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activity_detailed.xml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activity_home.xml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activity_splash_screen.xml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news_headline.xml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news_regular.xml</a:t>
            </a:r>
            <a:endParaRPr/>
          </a:p>
        </p:txBody>
      </p:sp>
      <p:pic>
        <p:nvPicPr>
          <p:cNvPr id="182" name="Google Shape;18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4700" y="76425"/>
            <a:ext cx="538700" cy="65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2875" y="1225232"/>
            <a:ext cx="3486525" cy="180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activity_splash_screen.xml</a:t>
            </a:r>
            <a:endParaRPr/>
          </a:p>
        </p:txBody>
      </p:sp>
      <p:pic>
        <p:nvPicPr>
          <p:cNvPr id="189" name="Google Shape;18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8375" y="1147226"/>
            <a:ext cx="2131700" cy="37793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0" name="Google Shape;19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4700" y="76425"/>
            <a:ext cx="538700" cy="65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6"/>
          <p:cNvSpPr txBox="1"/>
          <p:nvPr/>
        </p:nvSpPr>
        <p:spPr>
          <a:xfrm>
            <a:off x="553775" y="1380700"/>
            <a:ext cx="20331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ConstraintLayout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2" name="Google Shape;192;p36"/>
          <p:cNvSpPr txBox="1"/>
          <p:nvPr/>
        </p:nvSpPr>
        <p:spPr>
          <a:xfrm>
            <a:off x="2981400" y="1919325"/>
            <a:ext cx="12897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ImageView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93" name="Google Shape;193;p36"/>
          <p:cNvCxnSpPr>
            <a:stCxn id="191" idx="2"/>
          </p:cNvCxnSpPr>
          <p:nvPr/>
        </p:nvCxnSpPr>
        <p:spPr>
          <a:xfrm>
            <a:off x="1570325" y="1691800"/>
            <a:ext cx="0" cy="39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36"/>
          <p:cNvCxnSpPr>
            <a:endCxn id="192" idx="1"/>
          </p:cNvCxnSpPr>
          <p:nvPr/>
        </p:nvCxnSpPr>
        <p:spPr>
          <a:xfrm>
            <a:off x="1578000" y="2086275"/>
            <a:ext cx="140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news_headline.xml</a:t>
            </a:r>
            <a:endParaRPr/>
          </a:p>
        </p:txBody>
      </p:sp>
      <p:pic>
        <p:nvPicPr>
          <p:cNvPr id="200" name="Google Shape;20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1350" y="1147225"/>
            <a:ext cx="2114550" cy="37528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1" name="Google Shape;20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4700" y="76425"/>
            <a:ext cx="538700" cy="65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7"/>
          <p:cNvSpPr txBox="1"/>
          <p:nvPr/>
        </p:nvSpPr>
        <p:spPr>
          <a:xfrm>
            <a:off x="159300" y="1304875"/>
            <a:ext cx="16008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CardView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3" name="Google Shape;203;p37"/>
          <p:cNvSpPr txBox="1"/>
          <p:nvPr/>
        </p:nvSpPr>
        <p:spPr>
          <a:xfrm>
            <a:off x="959700" y="1956500"/>
            <a:ext cx="19074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ConstraintLayout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04" name="Google Shape;204;p37"/>
          <p:cNvCxnSpPr>
            <a:stCxn id="202" idx="2"/>
            <a:endCxn id="203" idx="1"/>
          </p:cNvCxnSpPr>
          <p:nvPr/>
        </p:nvCxnSpPr>
        <p:spPr>
          <a:xfrm>
            <a:off x="959700" y="1722175"/>
            <a:ext cx="0" cy="4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37"/>
          <p:cNvCxnSpPr>
            <a:stCxn id="203" idx="2"/>
          </p:cNvCxnSpPr>
          <p:nvPr/>
        </p:nvCxnSpPr>
        <p:spPr>
          <a:xfrm>
            <a:off x="1913400" y="2373800"/>
            <a:ext cx="0" cy="100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" name="Google Shape;206;p37"/>
          <p:cNvSpPr txBox="1"/>
          <p:nvPr/>
        </p:nvSpPr>
        <p:spPr>
          <a:xfrm>
            <a:off x="2584800" y="2734725"/>
            <a:ext cx="18048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ImageView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7" name="Google Shape;207;p37"/>
          <p:cNvSpPr txBox="1"/>
          <p:nvPr/>
        </p:nvSpPr>
        <p:spPr>
          <a:xfrm>
            <a:off x="2584800" y="3152025"/>
            <a:ext cx="19815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ConstraintLayout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8" name="Google Shape;208;p37"/>
          <p:cNvSpPr txBox="1"/>
          <p:nvPr/>
        </p:nvSpPr>
        <p:spPr>
          <a:xfrm>
            <a:off x="2584800" y="2373800"/>
            <a:ext cx="18048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ImageView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09" name="Google Shape;209;p37"/>
          <p:cNvCxnSpPr>
            <a:stCxn id="208" idx="1"/>
          </p:cNvCxnSpPr>
          <p:nvPr/>
        </p:nvCxnSpPr>
        <p:spPr>
          <a:xfrm rot="10800000">
            <a:off x="1913400" y="2582450"/>
            <a:ext cx="67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37"/>
          <p:cNvCxnSpPr>
            <a:stCxn id="206" idx="1"/>
          </p:cNvCxnSpPr>
          <p:nvPr/>
        </p:nvCxnSpPr>
        <p:spPr>
          <a:xfrm rot="10800000">
            <a:off x="1913400" y="2943375"/>
            <a:ext cx="67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37"/>
          <p:cNvCxnSpPr>
            <a:stCxn id="207" idx="1"/>
          </p:cNvCxnSpPr>
          <p:nvPr/>
        </p:nvCxnSpPr>
        <p:spPr>
          <a:xfrm rot="10800000">
            <a:off x="1913400" y="3360675"/>
            <a:ext cx="67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2" name="Google Shape;212;p37"/>
          <p:cNvSpPr txBox="1"/>
          <p:nvPr/>
        </p:nvSpPr>
        <p:spPr>
          <a:xfrm>
            <a:off x="3831300" y="3843050"/>
            <a:ext cx="11220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TextView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3" name="Google Shape;213;p37"/>
          <p:cNvSpPr txBox="1"/>
          <p:nvPr/>
        </p:nvSpPr>
        <p:spPr>
          <a:xfrm>
            <a:off x="3831300" y="4147175"/>
            <a:ext cx="11220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TextView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14" name="Google Shape;214;p37"/>
          <p:cNvCxnSpPr>
            <a:stCxn id="207" idx="2"/>
          </p:cNvCxnSpPr>
          <p:nvPr/>
        </p:nvCxnSpPr>
        <p:spPr>
          <a:xfrm>
            <a:off x="3575550" y="3569325"/>
            <a:ext cx="0" cy="79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37"/>
          <p:cNvCxnSpPr>
            <a:stCxn id="212" idx="1"/>
          </p:cNvCxnSpPr>
          <p:nvPr/>
        </p:nvCxnSpPr>
        <p:spPr>
          <a:xfrm rot="10800000">
            <a:off x="3579900" y="4051700"/>
            <a:ext cx="25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37"/>
          <p:cNvCxnSpPr>
            <a:stCxn id="213" idx="1"/>
          </p:cNvCxnSpPr>
          <p:nvPr/>
        </p:nvCxnSpPr>
        <p:spPr>
          <a:xfrm rot="10800000">
            <a:off x="3572400" y="4355825"/>
            <a:ext cx="258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7" name="Google Shape;217;p37"/>
          <p:cNvPicPr preferRelativeResize="0"/>
          <p:nvPr/>
        </p:nvPicPr>
        <p:blipFill rotWithShape="1">
          <a:blip r:embed="rId5">
            <a:alphaModFix/>
          </a:blip>
          <a:srcRect l="6523" r="6025" b="1146"/>
          <a:stretch/>
        </p:blipFill>
        <p:spPr>
          <a:xfrm>
            <a:off x="7203950" y="1147225"/>
            <a:ext cx="1845300" cy="373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7"/>
          <p:cNvSpPr/>
          <p:nvPr/>
        </p:nvSpPr>
        <p:spPr>
          <a:xfrm>
            <a:off x="7313175" y="1843475"/>
            <a:ext cx="1646100" cy="697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news_regular.xml</a:t>
            </a:r>
            <a:endParaRPr/>
          </a:p>
        </p:txBody>
      </p:sp>
      <p:pic>
        <p:nvPicPr>
          <p:cNvPr id="224" name="Google Shape;2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7975" y="1298950"/>
            <a:ext cx="2124075" cy="37528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5" name="Google Shape;22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4700" y="76425"/>
            <a:ext cx="538700" cy="65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8"/>
          <p:cNvSpPr txBox="1"/>
          <p:nvPr/>
        </p:nvSpPr>
        <p:spPr>
          <a:xfrm>
            <a:off x="311700" y="1304875"/>
            <a:ext cx="16008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CardView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7" name="Google Shape;227;p38"/>
          <p:cNvSpPr txBox="1"/>
          <p:nvPr/>
        </p:nvSpPr>
        <p:spPr>
          <a:xfrm>
            <a:off x="1112100" y="1956500"/>
            <a:ext cx="19074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ConstraintLayout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28" name="Google Shape;228;p38"/>
          <p:cNvCxnSpPr>
            <a:stCxn id="226" idx="2"/>
            <a:endCxn id="227" idx="1"/>
          </p:cNvCxnSpPr>
          <p:nvPr/>
        </p:nvCxnSpPr>
        <p:spPr>
          <a:xfrm>
            <a:off x="1112100" y="1722175"/>
            <a:ext cx="0" cy="4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" name="Google Shape;229;p38"/>
          <p:cNvCxnSpPr>
            <a:stCxn id="227" idx="2"/>
          </p:cNvCxnSpPr>
          <p:nvPr/>
        </p:nvCxnSpPr>
        <p:spPr>
          <a:xfrm>
            <a:off x="2065800" y="2373800"/>
            <a:ext cx="0" cy="100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0" name="Google Shape;230;p38"/>
          <p:cNvSpPr txBox="1"/>
          <p:nvPr/>
        </p:nvSpPr>
        <p:spPr>
          <a:xfrm>
            <a:off x="2737200" y="2734725"/>
            <a:ext cx="18048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TextView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1" name="Google Shape;231;p38"/>
          <p:cNvSpPr txBox="1"/>
          <p:nvPr/>
        </p:nvSpPr>
        <p:spPr>
          <a:xfrm>
            <a:off x="2737200" y="3152025"/>
            <a:ext cx="19815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TextView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2" name="Google Shape;232;p38"/>
          <p:cNvSpPr txBox="1"/>
          <p:nvPr/>
        </p:nvSpPr>
        <p:spPr>
          <a:xfrm>
            <a:off x="2737200" y="2373800"/>
            <a:ext cx="18048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ImageView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33" name="Google Shape;233;p38"/>
          <p:cNvCxnSpPr>
            <a:stCxn id="232" idx="1"/>
          </p:cNvCxnSpPr>
          <p:nvPr/>
        </p:nvCxnSpPr>
        <p:spPr>
          <a:xfrm rot="10800000">
            <a:off x="2065800" y="2582450"/>
            <a:ext cx="67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38"/>
          <p:cNvCxnSpPr>
            <a:stCxn id="230" idx="1"/>
          </p:cNvCxnSpPr>
          <p:nvPr/>
        </p:nvCxnSpPr>
        <p:spPr>
          <a:xfrm rot="10800000">
            <a:off x="2065800" y="2943375"/>
            <a:ext cx="67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5" name="Google Shape;235;p38"/>
          <p:cNvCxnSpPr>
            <a:stCxn id="231" idx="1"/>
          </p:cNvCxnSpPr>
          <p:nvPr/>
        </p:nvCxnSpPr>
        <p:spPr>
          <a:xfrm rot="10800000">
            <a:off x="2065800" y="3360675"/>
            <a:ext cx="67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36" name="Google Shape;236;p38"/>
          <p:cNvPicPr preferRelativeResize="0"/>
          <p:nvPr/>
        </p:nvPicPr>
        <p:blipFill rotWithShape="1">
          <a:blip r:embed="rId5">
            <a:alphaModFix/>
          </a:blip>
          <a:srcRect l="6523" r="6025" b="1146"/>
          <a:stretch/>
        </p:blipFill>
        <p:spPr>
          <a:xfrm>
            <a:off x="6746150" y="1307275"/>
            <a:ext cx="1845300" cy="373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8"/>
          <p:cNvSpPr/>
          <p:nvPr/>
        </p:nvSpPr>
        <p:spPr>
          <a:xfrm>
            <a:off x="6865575" y="2734725"/>
            <a:ext cx="1600800" cy="496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activity_home.xml</a:t>
            </a:r>
            <a:endParaRPr/>
          </a:p>
        </p:txBody>
      </p:sp>
      <p:pic>
        <p:nvPicPr>
          <p:cNvPr id="243" name="Google Shape;2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6625" y="1225225"/>
            <a:ext cx="2124075" cy="3771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4" name="Google Shape;24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4700" y="76425"/>
            <a:ext cx="538700" cy="65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9"/>
          <p:cNvSpPr txBox="1"/>
          <p:nvPr/>
        </p:nvSpPr>
        <p:spPr>
          <a:xfrm>
            <a:off x="311700" y="1304875"/>
            <a:ext cx="19074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ConstraintLayout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6" name="Google Shape;246;p39"/>
          <p:cNvSpPr txBox="1"/>
          <p:nvPr/>
        </p:nvSpPr>
        <p:spPr>
          <a:xfrm>
            <a:off x="1493100" y="1880300"/>
            <a:ext cx="10110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Toolbar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47" name="Google Shape;247;p39"/>
          <p:cNvCxnSpPr>
            <a:stCxn id="246" idx="2"/>
          </p:cNvCxnSpPr>
          <p:nvPr/>
        </p:nvCxnSpPr>
        <p:spPr>
          <a:xfrm>
            <a:off x="1998600" y="2297600"/>
            <a:ext cx="0" cy="21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39"/>
          <p:cNvSpPr txBox="1"/>
          <p:nvPr/>
        </p:nvSpPr>
        <p:spPr>
          <a:xfrm>
            <a:off x="2661000" y="2297600"/>
            <a:ext cx="18048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TextView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49" name="Google Shape;249;p39"/>
          <p:cNvCxnSpPr>
            <a:stCxn id="248" idx="1"/>
          </p:cNvCxnSpPr>
          <p:nvPr/>
        </p:nvCxnSpPr>
        <p:spPr>
          <a:xfrm rot="10800000">
            <a:off x="1989600" y="2506250"/>
            <a:ext cx="67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Google Shape;250;p39"/>
          <p:cNvSpPr txBox="1"/>
          <p:nvPr/>
        </p:nvSpPr>
        <p:spPr>
          <a:xfrm>
            <a:off x="1493100" y="2714900"/>
            <a:ext cx="19074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RecyclerView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51" name="Google Shape;251;p39"/>
          <p:cNvCxnSpPr>
            <a:stCxn id="245" idx="2"/>
          </p:cNvCxnSpPr>
          <p:nvPr/>
        </p:nvCxnSpPr>
        <p:spPr>
          <a:xfrm>
            <a:off x="1265400" y="1722175"/>
            <a:ext cx="0" cy="152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" name="Google Shape;252;p39"/>
          <p:cNvSpPr txBox="1"/>
          <p:nvPr/>
        </p:nvSpPr>
        <p:spPr>
          <a:xfrm>
            <a:off x="1493100" y="3031100"/>
            <a:ext cx="19074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RecyclerView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53" name="Google Shape;253;p39"/>
          <p:cNvCxnSpPr>
            <a:stCxn id="252" idx="1"/>
          </p:cNvCxnSpPr>
          <p:nvPr/>
        </p:nvCxnSpPr>
        <p:spPr>
          <a:xfrm rot="10800000">
            <a:off x="1267500" y="3239750"/>
            <a:ext cx="22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4" name="Google Shape;254;p39"/>
          <p:cNvCxnSpPr>
            <a:stCxn id="250" idx="1"/>
          </p:cNvCxnSpPr>
          <p:nvPr/>
        </p:nvCxnSpPr>
        <p:spPr>
          <a:xfrm rot="10800000">
            <a:off x="1267500" y="2923550"/>
            <a:ext cx="22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5" name="Google Shape;255;p39"/>
          <p:cNvCxnSpPr>
            <a:stCxn id="246" idx="1"/>
          </p:cNvCxnSpPr>
          <p:nvPr/>
        </p:nvCxnSpPr>
        <p:spPr>
          <a:xfrm rot="10800000">
            <a:off x="1267500" y="2088950"/>
            <a:ext cx="22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6" name="Google Shape;256;p39"/>
          <p:cNvPicPr preferRelativeResize="0"/>
          <p:nvPr/>
        </p:nvPicPr>
        <p:blipFill rotWithShape="1">
          <a:blip r:embed="rId5">
            <a:alphaModFix/>
          </a:blip>
          <a:srcRect l="6523" r="6025" b="1146"/>
          <a:stretch/>
        </p:blipFill>
        <p:spPr>
          <a:xfrm>
            <a:off x="6480625" y="1225225"/>
            <a:ext cx="1845300" cy="373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activity_detailed.xml</a:t>
            </a:r>
            <a:endParaRPr/>
          </a:p>
        </p:txBody>
      </p:sp>
      <p:pic>
        <p:nvPicPr>
          <p:cNvPr id="262" name="Google Shape;26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900" y="1225225"/>
            <a:ext cx="2143125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4700" y="76425"/>
            <a:ext cx="538700" cy="65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0"/>
          <p:cNvSpPr txBox="1"/>
          <p:nvPr/>
        </p:nvSpPr>
        <p:spPr>
          <a:xfrm>
            <a:off x="36925" y="1000075"/>
            <a:ext cx="20181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CoordinatorLayout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5" name="Google Shape;265;p40"/>
          <p:cNvSpPr txBox="1"/>
          <p:nvPr/>
        </p:nvSpPr>
        <p:spPr>
          <a:xfrm>
            <a:off x="1264500" y="1575500"/>
            <a:ext cx="15111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AppBarLayout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66" name="Google Shape;266;p40"/>
          <p:cNvCxnSpPr>
            <a:stCxn id="265" idx="2"/>
          </p:cNvCxnSpPr>
          <p:nvPr/>
        </p:nvCxnSpPr>
        <p:spPr>
          <a:xfrm>
            <a:off x="2020050" y="1992800"/>
            <a:ext cx="0" cy="21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7" name="Google Shape;267;p40"/>
          <p:cNvSpPr txBox="1"/>
          <p:nvPr/>
        </p:nvSpPr>
        <p:spPr>
          <a:xfrm>
            <a:off x="2280000" y="1992800"/>
            <a:ext cx="26631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CollapsingToolbarLayout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68" name="Google Shape;268;p40"/>
          <p:cNvCxnSpPr>
            <a:stCxn id="267" idx="1"/>
          </p:cNvCxnSpPr>
          <p:nvPr/>
        </p:nvCxnSpPr>
        <p:spPr>
          <a:xfrm rot="10800000">
            <a:off x="2024400" y="2201450"/>
            <a:ext cx="25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9" name="Google Shape;269;p40"/>
          <p:cNvSpPr txBox="1"/>
          <p:nvPr/>
        </p:nvSpPr>
        <p:spPr>
          <a:xfrm>
            <a:off x="1264500" y="2638700"/>
            <a:ext cx="19074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NestedScrollView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70" name="Google Shape;270;p40"/>
          <p:cNvCxnSpPr>
            <a:stCxn id="264" idx="2"/>
          </p:cNvCxnSpPr>
          <p:nvPr/>
        </p:nvCxnSpPr>
        <p:spPr>
          <a:xfrm>
            <a:off x="1045975" y="1417375"/>
            <a:ext cx="0" cy="312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1" name="Google Shape;271;p40"/>
          <p:cNvSpPr txBox="1"/>
          <p:nvPr/>
        </p:nvSpPr>
        <p:spPr>
          <a:xfrm>
            <a:off x="1264500" y="4399875"/>
            <a:ext cx="19074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ConstraintLayout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72" name="Google Shape;272;p40"/>
          <p:cNvCxnSpPr>
            <a:stCxn id="271" idx="1"/>
          </p:cNvCxnSpPr>
          <p:nvPr/>
        </p:nvCxnSpPr>
        <p:spPr>
          <a:xfrm rot="10800000">
            <a:off x="1038900" y="4571775"/>
            <a:ext cx="22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Google Shape;273;p40"/>
          <p:cNvCxnSpPr>
            <a:stCxn id="269" idx="1"/>
          </p:cNvCxnSpPr>
          <p:nvPr/>
        </p:nvCxnSpPr>
        <p:spPr>
          <a:xfrm rot="10800000">
            <a:off x="1038900" y="2847350"/>
            <a:ext cx="22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4" name="Google Shape;274;p40"/>
          <p:cNvCxnSpPr>
            <a:stCxn id="265" idx="1"/>
          </p:cNvCxnSpPr>
          <p:nvPr/>
        </p:nvCxnSpPr>
        <p:spPr>
          <a:xfrm rot="10800000">
            <a:off x="1038900" y="1784150"/>
            <a:ext cx="22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" name="Google Shape;275;p40"/>
          <p:cNvSpPr txBox="1"/>
          <p:nvPr/>
        </p:nvSpPr>
        <p:spPr>
          <a:xfrm>
            <a:off x="3757825" y="2333900"/>
            <a:ext cx="19074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ImageView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6" name="Google Shape;276;p40"/>
          <p:cNvSpPr txBox="1"/>
          <p:nvPr/>
        </p:nvSpPr>
        <p:spPr>
          <a:xfrm>
            <a:off x="3757825" y="2542550"/>
            <a:ext cx="19074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Toolbar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77" name="Google Shape;277;p40"/>
          <p:cNvCxnSpPr>
            <a:stCxn id="267" idx="2"/>
          </p:cNvCxnSpPr>
          <p:nvPr/>
        </p:nvCxnSpPr>
        <p:spPr>
          <a:xfrm>
            <a:off x="3611550" y="2410100"/>
            <a:ext cx="0" cy="34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8" name="Google Shape;278;p40"/>
          <p:cNvCxnSpPr>
            <a:stCxn id="275" idx="1"/>
          </p:cNvCxnSpPr>
          <p:nvPr/>
        </p:nvCxnSpPr>
        <p:spPr>
          <a:xfrm rot="10800000">
            <a:off x="3609925" y="2542550"/>
            <a:ext cx="14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9" name="Google Shape;279;p40"/>
          <p:cNvCxnSpPr/>
          <p:nvPr/>
        </p:nvCxnSpPr>
        <p:spPr>
          <a:xfrm rot="10800000">
            <a:off x="3609925" y="2751200"/>
            <a:ext cx="14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" name="Google Shape;280;p40"/>
          <p:cNvCxnSpPr>
            <a:stCxn id="271" idx="2"/>
          </p:cNvCxnSpPr>
          <p:nvPr/>
        </p:nvCxnSpPr>
        <p:spPr>
          <a:xfrm>
            <a:off x="2218200" y="4743675"/>
            <a:ext cx="0" cy="16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1" name="Google Shape;281;p40"/>
          <p:cNvSpPr txBox="1"/>
          <p:nvPr/>
        </p:nvSpPr>
        <p:spPr>
          <a:xfrm>
            <a:off x="2775600" y="4694125"/>
            <a:ext cx="19074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ProgressBar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82" name="Google Shape;282;p40"/>
          <p:cNvCxnSpPr>
            <a:stCxn id="281" idx="1"/>
          </p:cNvCxnSpPr>
          <p:nvPr/>
        </p:nvCxnSpPr>
        <p:spPr>
          <a:xfrm rot="10800000">
            <a:off x="2222700" y="4902775"/>
            <a:ext cx="552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40"/>
          <p:cNvCxnSpPr>
            <a:stCxn id="269" idx="2"/>
            <a:endCxn id="271" idx="0"/>
          </p:cNvCxnSpPr>
          <p:nvPr/>
        </p:nvCxnSpPr>
        <p:spPr>
          <a:xfrm>
            <a:off x="2218200" y="3056000"/>
            <a:ext cx="0" cy="134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40"/>
          <p:cNvSpPr txBox="1"/>
          <p:nvPr/>
        </p:nvSpPr>
        <p:spPr>
          <a:xfrm>
            <a:off x="2351425" y="2918925"/>
            <a:ext cx="19074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LinearLayout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5" name="Google Shape;285;p40"/>
          <p:cNvSpPr txBox="1"/>
          <p:nvPr/>
        </p:nvSpPr>
        <p:spPr>
          <a:xfrm>
            <a:off x="2351425" y="3103275"/>
            <a:ext cx="19074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TextView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6" name="Google Shape;286;p40"/>
          <p:cNvSpPr txBox="1"/>
          <p:nvPr/>
        </p:nvSpPr>
        <p:spPr>
          <a:xfrm>
            <a:off x="2351425" y="3477263"/>
            <a:ext cx="19074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TextView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7" name="Google Shape;287;p40"/>
          <p:cNvSpPr txBox="1"/>
          <p:nvPr/>
        </p:nvSpPr>
        <p:spPr>
          <a:xfrm>
            <a:off x="2351425" y="3293450"/>
            <a:ext cx="19074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TextView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8" name="Google Shape;288;p40"/>
          <p:cNvSpPr txBox="1"/>
          <p:nvPr/>
        </p:nvSpPr>
        <p:spPr>
          <a:xfrm>
            <a:off x="2351425" y="3676775"/>
            <a:ext cx="19074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TextView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9" name="Google Shape;289;p40"/>
          <p:cNvSpPr txBox="1"/>
          <p:nvPr/>
        </p:nvSpPr>
        <p:spPr>
          <a:xfrm>
            <a:off x="2351425" y="3845050"/>
            <a:ext cx="19074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TextView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0" name="Google Shape;290;p40"/>
          <p:cNvSpPr txBox="1"/>
          <p:nvPr/>
        </p:nvSpPr>
        <p:spPr>
          <a:xfrm>
            <a:off x="2351425" y="4016763"/>
            <a:ext cx="19074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TextView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91" name="Google Shape;291;p40"/>
          <p:cNvCxnSpPr/>
          <p:nvPr/>
        </p:nvCxnSpPr>
        <p:spPr>
          <a:xfrm>
            <a:off x="2218200" y="3121550"/>
            <a:ext cx="182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2" name="Google Shape;292;p40"/>
          <p:cNvCxnSpPr/>
          <p:nvPr/>
        </p:nvCxnSpPr>
        <p:spPr>
          <a:xfrm>
            <a:off x="2218200" y="3336225"/>
            <a:ext cx="182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3" name="Google Shape;293;p40"/>
          <p:cNvCxnSpPr/>
          <p:nvPr/>
        </p:nvCxnSpPr>
        <p:spPr>
          <a:xfrm>
            <a:off x="2218200" y="3520550"/>
            <a:ext cx="182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" name="Google Shape;294;p40"/>
          <p:cNvCxnSpPr/>
          <p:nvPr/>
        </p:nvCxnSpPr>
        <p:spPr>
          <a:xfrm>
            <a:off x="2218200" y="3710750"/>
            <a:ext cx="182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5" name="Google Shape;295;p40"/>
          <p:cNvCxnSpPr/>
          <p:nvPr/>
        </p:nvCxnSpPr>
        <p:spPr>
          <a:xfrm>
            <a:off x="2218200" y="3885425"/>
            <a:ext cx="182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" name="Google Shape;296;p40"/>
          <p:cNvCxnSpPr/>
          <p:nvPr/>
        </p:nvCxnSpPr>
        <p:spPr>
          <a:xfrm>
            <a:off x="2218200" y="4094075"/>
            <a:ext cx="182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40"/>
          <p:cNvCxnSpPr/>
          <p:nvPr/>
        </p:nvCxnSpPr>
        <p:spPr>
          <a:xfrm>
            <a:off x="2218200" y="4250300"/>
            <a:ext cx="182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8" name="Google Shape;298;p40"/>
          <p:cNvPicPr preferRelativeResize="0"/>
          <p:nvPr/>
        </p:nvPicPr>
        <p:blipFill rotWithShape="1">
          <a:blip r:embed="rId5">
            <a:alphaModFix/>
          </a:blip>
          <a:srcRect l="6521" r="5820" b="1224"/>
          <a:stretch/>
        </p:blipFill>
        <p:spPr>
          <a:xfrm>
            <a:off x="7170950" y="1225225"/>
            <a:ext cx="1854475" cy="375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0"/>
          <p:cNvSpPr txBox="1"/>
          <p:nvPr/>
        </p:nvSpPr>
        <p:spPr>
          <a:xfrm>
            <a:off x="2351425" y="4185438"/>
            <a:ext cx="19074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MaterialButton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00" name="Google Shape;300;p40"/>
          <p:cNvCxnSpPr/>
          <p:nvPr/>
        </p:nvCxnSpPr>
        <p:spPr>
          <a:xfrm>
            <a:off x="2218200" y="4402700"/>
            <a:ext cx="182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Dokumentasi (1)</a:t>
            </a:r>
            <a:endParaRPr/>
          </a:p>
        </p:txBody>
      </p:sp>
      <p:pic>
        <p:nvPicPr>
          <p:cNvPr id="306" name="Google Shape;306;p41"/>
          <p:cNvPicPr preferRelativeResize="0"/>
          <p:nvPr/>
        </p:nvPicPr>
        <p:blipFill rotWithShape="1">
          <a:blip r:embed="rId3">
            <a:alphaModFix/>
          </a:blip>
          <a:srcRect l="6521" r="5820" b="1156"/>
          <a:stretch/>
        </p:blipFill>
        <p:spPr>
          <a:xfrm>
            <a:off x="166550" y="1147225"/>
            <a:ext cx="1821018" cy="369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1"/>
          <p:cNvPicPr preferRelativeResize="0"/>
          <p:nvPr/>
        </p:nvPicPr>
        <p:blipFill rotWithShape="1">
          <a:blip r:embed="rId4">
            <a:alphaModFix/>
          </a:blip>
          <a:srcRect l="6523" r="6025" b="1273"/>
          <a:stretch/>
        </p:blipFill>
        <p:spPr>
          <a:xfrm>
            <a:off x="2345143" y="1147225"/>
            <a:ext cx="1825184" cy="369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1"/>
          <p:cNvPicPr preferRelativeResize="0"/>
          <p:nvPr/>
        </p:nvPicPr>
        <p:blipFill rotWithShape="1">
          <a:blip r:embed="rId5">
            <a:alphaModFix/>
          </a:blip>
          <a:srcRect l="6523" r="6025" b="1146"/>
          <a:stretch/>
        </p:blipFill>
        <p:spPr>
          <a:xfrm>
            <a:off x="4538514" y="1147225"/>
            <a:ext cx="1823228" cy="369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1"/>
          <p:cNvPicPr preferRelativeResize="0"/>
          <p:nvPr/>
        </p:nvPicPr>
        <p:blipFill rotWithShape="1">
          <a:blip r:embed="rId6">
            <a:alphaModFix/>
          </a:blip>
          <a:srcRect l="6521" r="5820" b="1224"/>
          <a:stretch/>
        </p:blipFill>
        <p:spPr>
          <a:xfrm>
            <a:off x="6729930" y="1147225"/>
            <a:ext cx="1824865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2"/>
          <p:cNvPicPr preferRelativeResize="0"/>
          <p:nvPr/>
        </p:nvPicPr>
        <p:blipFill rotWithShape="1">
          <a:blip r:embed="rId3">
            <a:alphaModFix/>
          </a:blip>
          <a:srcRect l="6636" r="5813" b="1273"/>
          <a:stretch/>
        </p:blipFill>
        <p:spPr>
          <a:xfrm>
            <a:off x="4547813" y="1168566"/>
            <a:ext cx="1804475" cy="3648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2"/>
          <p:cNvPicPr preferRelativeResize="0"/>
          <p:nvPr/>
        </p:nvPicPr>
        <p:blipFill rotWithShape="1">
          <a:blip r:embed="rId4">
            <a:alphaModFix/>
          </a:blip>
          <a:srcRect l="6523" r="6025" b="1156"/>
          <a:stretch/>
        </p:blipFill>
        <p:spPr>
          <a:xfrm>
            <a:off x="2345300" y="1145278"/>
            <a:ext cx="1824875" cy="3695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2"/>
          <p:cNvPicPr preferRelativeResize="0"/>
          <p:nvPr/>
        </p:nvPicPr>
        <p:blipFill rotWithShape="1">
          <a:blip r:embed="rId5">
            <a:alphaModFix/>
          </a:blip>
          <a:srcRect l="6528" r="5721" b="1273"/>
          <a:stretch/>
        </p:blipFill>
        <p:spPr>
          <a:xfrm>
            <a:off x="155925" y="1155913"/>
            <a:ext cx="1821025" cy="3674089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Dokumentasi (2)</a:t>
            </a:r>
            <a:endParaRPr/>
          </a:p>
        </p:txBody>
      </p:sp>
      <p:pic>
        <p:nvPicPr>
          <p:cNvPr id="318" name="Google Shape;318;p42"/>
          <p:cNvPicPr preferRelativeResize="0"/>
          <p:nvPr/>
        </p:nvPicPr>
        <p:blipFill rotWithShape="1">
          <a:blip r:embed="rId6">
            <a:alphaModFix/>
          </a:blip>
          <a:srcRect l="6523" r="6025" b="1146"/>
          <a:stretch/>
        </p:blipFill>
        <p:spPr>
          <a:xfrm>
            <a:off x="6729926" y="1147225"/>
            <a:ext cx="1823228" cy="369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body" idx="1"/>
          </p:nvPr>
        </p:nvSpPr>
        <p:spPr>
          <a:xfrm>
            <a:off x="1172700" y="1773900"/>
            <a:ext cx="6798600" cy="15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s.id/khobar</a:t>
            </a:r>
            <a:endParaRPr sz="96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4700" y="76425"/>
            <a:ext cx="538700" cy="6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Tentang Khobar	(1)</a:t>
            </a:r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Nama			: Khobar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Bahasa Pemrograman	: Java, XML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Arsitektur Aplikasi	: Android Architecture Component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Fungsi			: Aplikasi untuk membaca berita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Pengembang		: 1. Sunu Ilham Pradika		17081010045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			  2. Amir Muhammad Hakim	17081010051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FF4D41"/>
              </a:solidFill>
              <a:highlight>
                <a:srgbClr val="FFFFFF"/>
              </a:highlight>
              <a:uFill>
                <a:noFill/>
              </a:uFill>
              <a:latin typeface="Nunito"/>
              <a:ea typeface="Nunito"/>
              <a:cs typeface="Nunito"/>
              <a:sym typeface="Nunito"/>
              <a:hlinkClick r:id="rId3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23" name="Google Shape;12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4700" y="76425"/>
            <a:ext cx="538700" cy="6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Tentang Khobar	(2)</a:t>
            </a:r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Khobar adalah aplikasi untuk membaca berita, dimana berita diambil melalui API yang disediakan </a:t>
            </a:r>
            <a:r>
              <a:rPr lang="en" u="sng">
                <a:solidFill>
                  <a:schemeClr val="hlink"/>
                </a:solidFill>
                <a:hlinkClick r:id="rId3"/>
              </a:rPr>
              <a:t>newsapi.org</a:t>
            </a:r>
            <a:endParaRPr/>
          </a:p>
          <a:p>
            <a:pPr marL="0" lvl="0" indent="457200" algn="just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Tipe berita yang ditampilkan dibagi menjadi dua, pada bagian atas terdapat berita utama yang dapat digulung secara horizontal, dan di bawahnya terdapat berita harian yang dapat digulung secara vertikal.  </a:t>
            </a:r>
            <a:endParaRPr/>
          </a:p>
        </p:txBody>
      </p:sp>
      <p:pic>
        <p:nvPicPr>
          <p:cNvPr id="130" name="Google Shape;13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4700" y="76425"/>
            <a:ext cx="538700" cy="6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Daftar Penerapan :</a:t>
            </a:r>
            <a:endParaRPr/>
          </a:p>
        </p:txBody>
      </p:sp>
      <p:sp>
        <p:nvSpPr>
          <p:cNvPr id="136" name="Google Shape;136;p29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Activity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Intent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Layout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View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Viewgroup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Scrollview</a:t>
            </a:r>
            <a:endParaRPr/>
          </a:p>
        </p:txBody>
      </p:sp>
      <p:pic>
        <p:nvPicPr>
          <p:cNvPr id="137" name="Google Shape;1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4700" y="76425"/>
            <a:ext cx="538700" cy="6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&amp; Intent</a:t>
            </a:r>
            <a:endParaRPr/>
          </a:p>
        </p:txBody>
      </p:sp>
      <p:pic>
        <p:nvPicPr>
          <p:cNvPr id="143" name="Google Shape;1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600" y="185650"/>
            <a:ext cx="538700" cy="6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Splash Screen Activity</a:t>
            </a:r>
            <a:endParaRPr/>
          </a:p>
        </p:txBody>
      </p:sp>
      <p:sp>
        <p:nvSpPr>
          <p:cNvPr id="149" name="Google Shape;149;p3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45243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Activity ini menampilkan Splash Screen aplikasi. Di dalamnya terdapat logo Khobar.</a:t>
            </a:r>
            <a:endParaRPr sz="1600"/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Setelah 2 detik ditampilkan maka aplikasi akan melakukan intent ke HomeActivity.</a:t>
            </a:r>
            <a:endParaRPr sz="1600"/>
          </a:p>
        </p:txBody>
      </p:sp>
      <p:pic>
        <p:nvPicPr>
          <p:cNvPr id="150" name="Google Shape;15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4700" y="76425"/>
            <a:ext cx="538700" cy="65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4950" y="313622"/>
            <a:ext cx="2547300" cy="451625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2" name="Google Shape;15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126" y="3353150"/>
            <a:ext cx="5032375" cy="10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Activity</a:t>
            </a:r>
            <a:endParaRPr/>
          </a:p>
        </p:txBody>
      </p:sp>
      <p:sp>
        <p:nvSpPr>
          <p:cNvPr id="158" name="Google Shape;158;p32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45243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Activity ini menampilkan daftar berita </a:t>
            </a:r>
            <a:endParaRPr sz="1600"/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Ada 2 jenis berita yakni berita utama dan berita reguler</a:t>
            </a:r>
            <a:endParaRPr sz="1600"/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User dapat memberikan aksi klik pada salah satu berita untuk melihat detail berita</a:t>
            </a:r>
            <a:endParaRPr sz="1600"/>
          </a:p>
        </p:txBody>
      </p:sp>
      <p:pic>
        <p:nvPicPr>
          <p:cNvPr id="159" name="Google Shape;15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4700" y="76425"/>
            <a:ext cx="538700" cy="65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2"/>
          <p:cNvPicPr preferRelativeResize="0"/>
          <p:nvPr/>
        </p:nvPicPr>
        <p:blipFill rotWithShape="1">
          <a:blip r:embed="rId4">
            <a:alphaModFix/>
          </a:blip>
          <a:srcRect l="6523" r="6025" b="1146"/>
          <a:stretch/>
        </p:blipFill>
        <p:spPr>
          <a:xfrm>
            <a:off x="5818250" y="234643"/>
            <a:ext cx="2264700" cy="4585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374000"/>
            <a:ext cx="5346175" cy="112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 Activity</a:t>
            </a:r>
            <a:endParaRPr/>
          </a:p>
        </p:txBody>
      </p:sp>
      <p:sp>
        <p:nvSpPr>
          <p:cNvPr id="167" name="Google Shape;167;p33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45243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Activity ini detail berita yang dipilih</a:t>
            </a:r>
            <a:endParaRPr sz="1600"/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User dapat menggulung ke bawah untuk melihat seluruh konten dari detail berita</a:t>
            </a:r>
            <a:endParaRPr sz="1600"/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Di paling bawah halaman terdapat tombol ‘view article“ yang akan mengarahkan ke situs konten berita</a:t>
            </a:r>
            <a:endParaRPr sz="1600"/>
          </a:p>
        </p:txBody>
      </p:sp>
      <p:pic>
        <p:nvPicPr>
          <p:cNvPr id="168" name="Google Shape;1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4700" y="76425"/>
            <a:ext cx="538700" cy="65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0800" y="359700"/>
            <a:ext cx="2481812" cy="4424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350" y="3308051"/>
            <a:ext cx="5234111" cy="8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274</Words>
  <Application>Microsoft Office PowerPoint</Application>
  <PresentationFormat>On-screen Show (16:9)</PresentationFormat>
  <Paragraphs>82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Open Sans</vt:lpstr>
      <vt:lpstr>Proxima Nova</vt:lpstr>
      <vt:lpstr>Courier New</vt:lpstr>
      <vt:lpstr>Arial</vt:lpstr>
      <vt:lpstr>Alfa Slab One</vt:lpstr>
      <vt:lpstr>Economica</vt:lpstr>
      <vt:lpstr>Nunito</vt:lpstr>
      <vt:lpstr>Luxe</vt:lpstr>
      <vt:lpstr>Gameday</vt:lpstr>
      <vt:lpstr>PowerPoint Presentation</vt:lpstr>
      <vt:lpstr>PowerPoint Presentation</vt:lpstr>
      <vt:lpstr>Tentang Khobar (1)</vt:lpstr>
      <vt:lpstr>Tentang Khobar (2)</vt:lpstr>
      <vt:lpstr>Daftar Penerapan :</vt:lpstr>
      <vt:lpstr>Activity &amp; Intent</vt:lpstr>
      <vt:lpstr>Splash Screen Activity</vt:lpstr>
      <vt:lpstr>Home Activity</vt:lpstr>
      <vt:lpstr>Detail Activity</vt:lpstr>
      <vt:lpstr>Layout, View, View group, dan, ScrollView</vt:lpstr>
      <vt:lpstr>Layout</vt:lpstr>
      <vt:lpstr>activity_splash_screen.xml</vt:lpstr>
      <vt:lpstr>news_headline.xml</vt:lpstr>
      <vt:lpstr>news_regular.xml</vt:lpstr>
      <vt:lpstr>activity_home.xml</vt:lpstr>
      <vt:lpstr>activity_detailed.xml</vt:lpstr>
      <vt:lpstr>Dokumentasi (1)</vt:lpstr>
      <vt:lpstr>Dokumentasi (2)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Amir Muhammad Hakim</cp:lastModifiedBy>
  <cp:revision>1</cp:revision>
  <dcterms:modified xsi:type="dcterms:W3CDTF">2019-10-22T13:14:50Z</dcterms:modified>
</cp:coreProperties>
</file>